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2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6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5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280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0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09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51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43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4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08/24/2018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5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37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1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29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1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08/24/2018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D6AD-2AC4-4FDE-A282-B0234C5D6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749" y="1510749"/>
            <a:ext cx="6122504" cy="1816648"/>
          </a:xfrm>
        </p:spPr>
        <p:txBody>
          <a:bodyPr/>
          <a:lstStyle/>
          <a:p>
            <a:r>
              <a:rPr lang="en-CA" sz="4400" dirty="0"/>
              <a:t>The Mother-Love of God: Beyond a Mother’s Love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954D4-954B-42BA-A341-C033FB6EAE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Isaiah 49:13-18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92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F8AF-8117-4FF3-87E6-BE78FBE30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30087"/>
            <a:ext cx="8030818" cy="3474646"/>
          </a:xfrm>
        </p:spPr>
        <p:txBody>
          <a:bodyPr>
            <a:normAutofit/>
          </a:bodyPr>
          <a:lstStyle/>
          <a:p>
            <a:r>
              <a:rPr lang="en-CA" sz="4800" dirty="0"/>
              <a:t>Reassurance of an incredible description of God’s love and faithfulness—a mother-love of God that exceeds mother-love.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1787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649EE-090F-4323-8FC8-E4B1FA846990}"/>
              </a:ext>
            </a:extLst>
          </p:cNvPr>
          <p:cNvSpPr txBox="1"/>
          <p:nvPr/>
        </p:nvSpPr>
        <p:spPr>
          <a:xfrm>
            <a:off x="861391" y="874643"/>
            <a:ext cx="7421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spcAft>
                <a:spcPts val="1200"/>
              </a:spcAft>
            </a:pPr>
            <a:r>
              <a:rPr lang="en-CA" sz="4400" dirty="0"/>
              <a:t>Call to praise (v. 13)</a:t>
            </a:r>
          </a:p>
          <a:p>
            <a:pPr marL="569913" indent="-569913">
              <a:spcAft>
                <a:spcPts val="1200"/>
              </a:spcAft>
            </a:pPr>
            <a:r>
              <a:rPr lang="en-CA" sz="4400" dirty="0"/>
              <a:t>Cry of despair (v. 14)</a:t>
            </a:r>
          </a:p>
          <a:p>
            <a:pPr marL="569913" indent="-569913">
              <a:spcAft>
                <a:spcPts val="1200"/>
              </a:spcAft>
            </a:pPr>
            <a:r>
              <a:rPr lang="en-CA" sz="4400" dirty="0"/>
              <a:t>Words of reassurance (vv. 15-18)</a:t>
            </a:r>
          </a:p>
          <a:p>
            <a:pPr marL="688975" indent="-5699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4400" dirty="0"/>
              <a:t>Intensity of God’s love (v. 15)</a:t>
            </a:r>
          </a:p>
          <a:p>
            <a:pPr marL="688975" indent="-5699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4400" dirty="0"/>
              <a:t>Intimacy of God’s care (v. 16)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00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6649EE-090F-4323-8FC8-E4B1FA846990}"/>
              </a:ext>
            </a:extLst>
          </p:cNvPr>
          <p:cNvSpPr txBox="1"/>
          <p:nvPr/>
        </p:nvSpPr>
        <p:spPr>
          <a:xfrm>
            <a:off x="861391" y="874643"/>
            <a:ext cx="74212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569913">
              <a:spcAft>
                <a:spcPts val="1200"/>
              </a:spcAft>
            </a:pPr>
            <a:r>
              <a:rPr lang="en-CA" sz="4400" dirty="0"/>
              <a:t>•	Encounter with God</a:t>
            </a:r>
          </a:p>
          <a:p>
            <a:pPr marL="688975" indent="-569913">
              <a:spcAft>
                <a:spcPts val="1200"/>
              </a:spcAft>
            </a:pPr>
            <a:r>
              <a:rPr lang="en-CA" sz="4400" dirty="0"/>
              <a:t>•	Good news</a:t>
            </a:r>
          </a:p>
          <a:p>
            <a:pPr marL="688975" indent="-569913">
              <a:spcAft>
                <a:spcPts val="1200"/>
              </a:spcAft>
            </a:pPr>
            <a:r>
              <a:rPr lang="en-CA" sz="4400" dirty="0"/>
              <a:t>•	Thinking differently</a:t>
            </a:r>
          </a:p>
          <a:p>
            <a:pPr marL="688975" indent="-569913">
              <a:spcAft>
                <a:spcPts val="1200"/>
              </a:spcAft>
            </a:pPr>
            <a:r>
              <a:rPr lang="en-CA" sz="4400" dirty="0"/>
              <a:t>•	Response</a:t>
            </a:r>
          </a:p>
        </p:txBody>
      </p:sp>
    </p:spTree>
    <p:extLst>
      <p:ext uri="{BB962C8B-B14F-4D97-AF65-F5344CB8AC3E}">
        <p14:creationId xmlns:p14="http://schemas.microsoft.com/office/powerpoint/2010/main" val="42685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73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The Mother-Love of God: Beyond a Mother’s Love</vt:lpstr>
      <vt:lpstr>Reassurance of an incredible description of God’s love and faithfulness—a mother-love of God that exceeds mother-love.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Mother-Love of God: Beyond a Mother’s Love</dc:title>
  <dc:creator>Office</dc:creator>
  <cp:lastModifiedBy>Office</cp:lastModifiedBy>
  <cp:revision>4</cp:revision>
  <dcterms:created xsi:type="dcterms:W3CDTF">2018-08-21T13:41:02Z</dcterms:created>
  <dcterms:modified xsi:type="dcterms:W3CDTF">2018-08-24T13:28:16Z</dcterms:modified>
</cp:coreProperties>
</file>